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95" r:id="rId14"/>
    <p:sldId id="269" r:id="rId15"/>
    <p:sldId id="270" r:id="rId16"/>
    <p:sldId id="271" r:id="rId17"/>
    <p:sldId id="274" r:id="rId18"/>
    <p:sldId id="275" r:id="rId19"/>
    <p:sldId id="272" r:id="rId20"/>
    <p:sldId id="276" r:id="rId21"/>
    <p:sldId id="277" r:id="rId22"/>
    <p:sldId id="27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3" r:id="rId37"/>
    <p:sldId id="291" r:id="rId38"/>
    <p:sldId id="29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C790-E0BE-48B5-844F-608A02166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058A7-CA8F-47BB-9B75-DC438B797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BB797-2104-4781-A95A-4A3E59A8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B93F7-6C01-4F4E-98D3-9F949E46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0EC21-D933-4D13-B175-A829805D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53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D6BA3-D4FE-4F58-AA3D-A30E3EF9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FFB02-13E6-447E-8EA8-56F25AAF6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D1A0D-6529-424B-9843-A3B10B223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B3111-883A-4C4B-B269-B0D23C7C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54457-E965-470D-85E0-7F48CC78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2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46393-5CB9-456B-9CFC-1CB4B0FDF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C8994-4510-469B-B511-AA4C9C8E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80F7-D08F-4E64-9E9D-180ABAB5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F60AD-9808-43AD-A033-1FBC27A9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CE15C-2E70-4F1B-9372-ADD0BC44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2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AA9E9-D1AE-4298-B390-7A055770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46ACB-1576-4DD5-A01F-831361BC8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FBCF4-E7DD-44AC-A7A5-FDB9C4F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7A2B-416C-4EA3-B5BD-5A2CD939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4C745-0EEE-4B9F-8F67-821C9146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4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C63B-ECC9-460A-9E62-ABD2CF35E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C441F-2A1F-45BF-B0E0-0342E315C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AB06-129C-4060-9DA4-5EBF5EDA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63C71-15B4-4080-A075-1420A1E0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E56F6-5FC6-4CBB-A5B2-439A546C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9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B943-2900-42C2-88C4-F56E0A0FE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A69D0-AD55-47FB-A424-C6DFBB11C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2616E-C91D-4A0A-B941-CFFB36BD7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60F4D-3E4F-40E0-B42D-CC8D98F4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6779A-063B-48FC-A43D-33A6FC19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FB790-4846-47E7-8BD2-57D7E095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9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EF720-1491-4429-BAA8-2EE9B3AF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4C563-E054-46FC-94ED-9C7B5C030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21B8C-5538-472F-858E-F46F555A5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CD008-5684-4D54-B152-B41BBA927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05D44-7491-4EF4-85AC-EECF1D0FB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DB757-3BE1-4A23-89D4-4B044BC1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55B116-A0C2-434D-8FEC-A7ABC5AE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03217-E80B-45BF-B2BA-86B08937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6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B8C1-2680-44E1-9BE5-DDD4C938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E17DC-ACBD-4772-A1CC-87DDAFBB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865F9-F192-4964-8A7C-F4036513E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D4014-F6C9-4922-9FA4-C3FC3038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9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449BF-1B1D-4D05-B530-E387F0D5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97DBB-25FE-4C0C-8CC9-E408AE948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E3B31-150F-4350-9AA6-1D918E7B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6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F61E-97D3-42C0-8A70-1F93DD67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7D803-439C-4694-8B51-55548031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684BC-DA9A-4975-8EC7-FC7ED5969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2FC55-FB69-4AE7-9D3F-A28C6D98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7968A-AEF7-4199-A9F3-DB12F05B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B7680-1646-4D8D-B565-DA034FC4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05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958ED-0B0A-467D-8758-396BC0D5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C689E7-00F1-4F26-AC3C-B7D3509DD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58BF4-D376-4798-B1BC-80B9F3A99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2D458-838E-40DB-9E5B-8EACC06A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5057A-64B2-4820-AECE-80E62E6F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6353F-0034-4FD9-9D45-E662933F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4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26C70-D5DC-4D87-85D6-004377C0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7767A-08E0-41EC-B730-9232365F8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07A76-AB65-4E1C-9BE3-3F393F1E8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E9CA-B751-4E28-BC75-CCC12A2727BB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6D20-232E-4D33-9FE3-E28688B58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501F0-40B2-422B-95EC-A22AC9D6D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7D62-174F-4C91-87FF-28D219638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96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0D8A-6EC4-438B-A058-51B028F21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266092"/>
            <a:ext cx="10175630" cy="3856894"/>
          </a:xfrm>
        </p:spPr>
        <p:txBody>
          <a:bodyPr>
            <a:normAutofit/>
          </a:bodyPr>
          <a:lstStyle/>
          <a:p>
            <a:r>
              <a:rPr lang="en-GB" b="1" dirty="0"/>
              <a:t>“How To Create The Perfect “</a:t>
            </a:r>
            <a:r>
              <a:rPr lang="en-GB" b="1" dirty="0">
                <a:solidFill>
                  <a:srgbClr val="FF0000"/>
                </a:solidFill>
              </a:rPr>
              <a:t>Business Presentation</a:t>
            </a:r>
            <a:r>
              <a:rPr lang="en-GB" b="1" dirty="0"/>
              <a:t>”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/>
              <a:t>Without Having To Sound Like A Robot Who’s Joined A Cult”</a:t>
            </a:r>
          </a:p>
        </p:txBody>
      </p:sp>
    </p:spTree>
    <p:extLst>
      <p:ext uri="{BB962C8B-B14F-4D97-AF65-F5344CB8AC3E}">
        <p14:creationId xmlns:p14="http://schemas.microsoft.com/office/powerpoint/2010/main" val="12595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84" y="10098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/>
              <a:t>The Hard Way…</a:t>
            </a:r>
            <a:endParaRPr lang="en-GB" sz="7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470998-3456-4758-9B4A-FA64C70762F7}"/>
              </a:ext>
            </a:extLst>
          </p:cNvPr>
          <p:cNvSpPr txBox="1"/>
          <p:nvPr/>
        </p:nvSpPr>
        <p:spPr>
          <a:xfrm>
            <a:off x="931984" y="2335457"/>
            <a:ext cx="53515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 Called People… (HATED 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Travelled 2 Hours To Meet Someone For Coffee And They Didn’t Turn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Being Called A Scam Artist At a Product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Being Ignored By Friends And Family For Being That Annoying MLM Person</a:t>
            </a:r>
          </a:p>
        </p:txBody>
      </p:sp>
      <p:pic>
        <p:nvPicPr>
          <p:cNvPr id="5" name="Picture 4" descr="A picture containing person, man, wall, indoor&#10;&#10;Description generated with very high confidence">
            <a:extLst>
              <a:ext uri="{FF2B5EF4-FFF2-40B4-BE49-F238E27FC236}">
                <a16:creationId xmlns:a16="http://schemas.microsoft.com/office/drawing/2014/main" id="{26AADFE4-8BF3-470A-BE69-F71A873CC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059" y="2335457"/>
            <a:ext cx="4444584" cy="377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0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/>
              <a:t>Want The Easy Way That Does NOT Require YOU To EVER Host A Party Or Meet Someone For Coffee Again… ?</a:t>
            </a:r>
            <a:endParaRPr lang="en-GB" sz="5300" dirty="0"/>
          </a:p>
        </p:txBody>
      </p:sp>
    </p:spTree>
    <p:extLst>
      <p:ext uri="{BB962C8B-B14F-4D97-AF65-F5344CB8AC3E}">
        <p14:creationId xmlns:p14="http://schemas.microsoft.com/office/powerpoint/2010/main" val="55257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/>
              <a:t>In Our First 60 Days We Have 67 People Who Have Joined The VIP Life…</a:t>
            </a:r>
            <a:br>
              <a:rPr lang="en-GB" sz="7200" b="1" dirty="0"/>
            </a:br>
            <a:r>
              <a:rPr lang="en-GB" b="1" dirty="0"/>
              <a:t>(Using The Exact Same Principles We Teach Here…)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8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9F0772E2-E5D7-4C2F-A013-049740914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968" y="1237944"/>
            <a:ext cx="7802064" cy="43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9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480647"/>
            <a:ext cx="10515600" cy="5744307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RESULTS ARE NOT TYPICAL…</a:t>
            </a:r>
            <a:br>
              <a:rPr lang="en-GB" sz="6000" b="1" dirty="0"/>
            </a:br>
            <a:br>
              <a:rPr lang="en-GB" sz="3600" b="1" dirty="0"/>
            </a:br>
            <a:r>
              <a:rPr lang="en-GB" sz="3600" b="1" dirty="0"/>
              <a:t>I will walk you through specific promotions and systems that are earning huge recruitment growths right now. My results are certainly not typical &amp; the average person who attends any trainings gets zero results. HOWEVER, I’m happy to show you exactly what is working for me – FREE. This is NOT for “get rich quick” people or amateurs.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7186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480647"/>
            <a:ext cx="10515600" cy="5744307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The 3 Secrets…</a:t>
            </a:r>
            <a:br>
              <a:rPr lang="en-GB" sz="6000" b="1" dirty="0"/>
            </a:br>
            <a:br>
              <a:rPr lang="en-GB" sz="3600" b="1" dirty="0"/>
            </a:br>
            <a:r>
              <a:rPr lang="en-GB" sz="3600" b="1" dirty="0">
                <a:solidFill>
                  <a:srgbClr val="FF0000"/>
                </a:solidFill>
              </a:rPr>
              <a:t>Secret #1 </a:t>
            </a:r>
            <a:r>
              <a:rPr lang="en-GB" sz="3600" b="1" dirty="0"/>
              <a:t>– I Can Speak To More People In One Day To Join My MLM Opportunity Then I Can In A Month The Traditional Way…</a:t>
            </a:r>
            <a:br>
              <a:rPr lang="en-GB" sz="3600" b="1" dirty="0"/>
            </a:br>
            <a:r>
              <a:rPr lang="en-GB" sz="3600" b="1" dirty="0">
                <a:solidFill>
                  <a:srgbClr val="FF0000"/>
                </a:solidFill>
              </a:rPr>
              <a:t>Secret #2 </a:t>
            </a:r>
            <a:r>
              <a:rPr lang="en-GB" sz="3600" b="1" dirty="0"/>
              <a:t>– You Don’t Have To Buy Loads of Products For Parties So Your Clients Have Chance To Try It All</a:t>
            </a:r>
            <a:br>
              <a:rPr lang="en-GB" sz="3600" b="1" dirty="0"/>
            </a:br>
            <a:r>
              <a:rPr lang="en-GB" sz="3600" b="1" dirty="0">
                <a:solidFill>
                  <a:srgbClr val="FF0000"/>
                </a:solidFill>
              </a:rPr>
              <a:t>Secret #3 </a:t>
            </a:r>
            <a:r>
              <a:rPr lang="en-GB" sz="3600" b="1" dirty="0"/>
              <a:t>– I Only Need A LITTLE Engagement On My Social Media To MAKE This Work (About 100-150 Likes And Comments Per Month)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9117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480647"/>
            <a:ext cx="10515600" cy="5744307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Secret #1 </a:t>
            </a:r>
            <a:r>
              <a:rPr lang="en-GB" sz="6000" b="1" dirty="0"/>
              <a:t>– I Can Speak To More People In One Day To Join My MLM Opportunity Then I Can In A Month The Traditional Way…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01169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38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MLM Secrets: </a:t>
            </a:r>
            <a:r>
              <a:rPr lang="en-GB" sz="6000" b="1" u="sng" dirty="0">
                <a:solidFill>
                  <a:srgbClr val="FF0000"/>
                </a:solidFill>
              </a:rPr>
              <a:t>Secret #1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2356338"/>
            <a:ext cx="10492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2 Hour Coffee Date…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Prospecting Time 2 Hours A Day…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30 One To Ones A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120 Hours A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27 Hours A Week On Top Of Day Job</a:t>
            </a:r>
          </a:p>
        </p:txBody>
      </p:sp>
    </p:spTree>
    <p:extLst>
      <p:ext uri="{BB962C8B-B14F-4D97-AF65-F5344CB8AC3E}">
        <p14:creationId xmlns:p14="http://schemas.microsoft.com/office/powerpoint/2010/main" val="1508800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38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MLM Secrets: </a:t>
            </a:r>
            <a:r>
              <a:rPr lang="en-GB" sz="6000" b="1" u="sng" dirty="0">
                <a:solidFill>
                  <a:srgbClr val="FF0000"/>
                </a:solidFill>
              </a:rPr>
              <a:t>Secret #1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2356338"/>
            <a:ext cx="10492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One Hour A Day Required To Build Your Business On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Digital Footprint Compound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Simple Duplication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No Need To Learn Presentation or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You Are Branding You To Stand Out From The Crowd</a:t>
            </a:r>
          </a:p>
        </p:txBody>
      </p:sp>
    </p:spTree>
    <p:extLst>
      <p:ext uri="{BB962C8B-B14F-4D97-AF65-F5344CB8AC3E}">
        <p14:creationId xmlns:p14="http://schemas.microsoft.com/office/powerpoint/2010/main" val="450446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480647"/>
            <a:ext cx="10515600" cy="5744307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Secret #2 </a:t>
            </a:r>
            <a:r>
              <a:rPr lang="en-GB" sz="6000" b="1" dirty="0"/>
              <a:t>– You Don’t Have To Buy Loads of Products For Parties So Your Clients Have Chance To Try It All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8768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0D8A-6EC4-438B-A058-51B028F21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594338"/>
            <a:ext cx="10175630" cy="38568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“How to Build a </a:t>
            </a:r>
            <a:br>
              <a:rPr lang="en-GB" b="1" dirty="0"/>
            </a:br>
            <a:r>
              <a:rPr lang="en-GB" b="1" dirty="0"/>
              <a:t>“</a:t>
            </a:r>
            <a:r>
              <a:rPr lang="en-GB" b="1" dirty="0">
                <a:solidFill>
                  <a:srgbClr val="FF0000"/>
                </a:solidFill>
              </a:rPr>
              <a:t>Network Marketing Business</a:t>
            </a:r>
            <a:r>
              <a:rPr lang="en-GB" b="1" dirty="0"/>
              <a:t>” online </a:t>
            </a:r>
            <a:r>
              <a:rPr lang="en-GB" b="1" dirty="0" err="1"/>
              <a:t>With</a:t>
            </a:r>
            <a:r>
              <a:rPr lang="en-GB" b="1" u="sng" dirty="0" err="1"/>
              <a:t>OUT</a:t>
            </a:r>
            <a:r>
              <a:rPr lang="en-GB" b="1" dirty="0"/>
              <a:t> having to ever host a Product Party or Meet Someone for Coffee EVER Again.</a:t>
            </a:r>
          </a:p>
        </p:txBody>
      </p:sp>
    </p:spTree>
    <p:extLst>
      <p:ext uri="{BB962C8B-B14F-4D97-AF65-F5344CB8AC3E}">
        <p14:creationId xmlns:p14="http://schemas.microsoft.com/office/powerpoint/2010/main" val="3660976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38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MLM Secrets: </a:t>
            </a:r>
            <a:r>
              <a:rPr lang="en-GB" sz="6000" b="1" u="sng" dirty="0">
                <a:solidFill>
                  <a:srgbClr val="FF0000"/>
                </a:solidFill>
              </a:rPr>
              <a:t>Secret #2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2356338"/>
            <a:ext cx="10492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3 Reason’s Why Most People (Like Me) Shouldn’t EVER build a MLM business traditionally</a:t>
            </a:r>
          </a:p>
          <a:p>
            <a:pPr marL="571500" indent="-571500">
              <a:buFontTx/>
              <a:buChar char="-"/>
            </a:pPr>
            <a:r>
              <a:rPr lang="en-GB" sz="3600" dirty="0"/>
              <a:t>Too Busy</a:t>
            </a:r>
          </a:p>
          <a:p>
            <a:pPr marL="571500" indent="-571500">
              <a:buFontTx/>
              <a:buChar char="-"/>
            </a:pPr>
            <a:r>
              <a:rPr lang="en-GB" sz="3600" dirty="0"/>
              <a:t>Too Scared</a:t>
            </a:r>
          </a:p>
          <a:p>
            <a:pPr marL="571500" indent="-571500">
              <a:buFontTx/>
              <a:buChar char="-"/>
            </a:pPr>
            <a:r>
              <a:rPr lang="en-GB" sz="3600" dirty="0"/>
              <a:t>Lack Of Knowledge</a:t>
            </a:r>
          </a:p>
        </p:txBody>
      </p:sp>
    </p:spTree>
    <p:extLst>
      <p:ext uri="{BB962C8B-B14F-4D97-AF65-F5344CB8AC3E}">
        <p14:creationId xmlns:p14="http://schemas.microsoft.com/office/powerpoint/2010/main" val="3312902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38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MLM Secrets: </a:t>
            </a:r>
            <a:r>
              <a:rPr lang="en-GB" sz="6000" b="1" u="sng" dirty="0">
                <a:solidFill>
                  <a:srgbClr val="FF0000"/>
                </a:solidFill>
              </a:rPr>
              <a:t>Secret #2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2356338"/>
            <a:ext cx="10492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Can Build Your Business Anywhere In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Less $$$ Spend Required To Build Business Equals Greater Profit Margin For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Can Build Your Business With True Leverage And Scalability</a:t>
            </a:r>
          </a:p>
        </p:txBody>
      </p:sp>
    </p:spTree>
    <p:extLst>
      <p:ext uri="{BB962C8B-B14F-4D97-AF65-F5344CB8AC3E}">
        <p14:creationId xmlns:p14="http://schemas.microsoft.com/office/powerpoint/2010/main" val="238353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480647"/>
            <a:ext cx="10515600" cy="5744307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Secret #3 </a:t>
            </a:r>
            <a:r>
              <a:rPr lang="en-GB" sz="6000" b="1" dirty="0"/>
              <a:t>– I Only Need A LITTLE Engagement On My Social Media To MAKE This Work (About 100-150 Likes And Comments Per Month)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54914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38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MLM Secrets: </a:t>
            </a:r>
            <a:r>
              <a:rPr lang="en-GB" sz="6000" b="1" u="sng" dirty="0">
                <a:solidFill>
                  <a:srgbClr val="FF0000"/>
                </a:solidFill>
              </a:rPr>
              <a:t>Secret #3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2356338"/>
            <a:ext cx="104921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I Don’t Know Enough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I Don’t Think People Can Afford My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I Don’t Want To Spam My Social Media Newsfeed With Products And Annoy My Friends And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76941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738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MLM Secrets: </a:t>
            </a:r>
            <a:r>
              <a:rPr lang="en-GB" sz="6000" b="1" u="sng" dirty="0">
                <a:solidFill>
                  <a:srgbClr val="FF0000"/>
                </a:solidFill>
              </a:rPr>
              <a:t>Secret #3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2356338"/>
            <a:ext cx="10492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You Can Network With New People Every Single Day Without Ever Leaving Your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You Can Connect with Your Perfect Target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Grow Your Business Online Without Ever Mentioning Your Companies Name Publicly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60918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The Experiment…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852246"/>
            <a:ext cx="104921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Old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Make A 100 Person List And Contact Every Person You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3 Foot Rule (Talk To Everyone You Know Who Is Within Touching Distance)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>
                <a:solidFill>
                  <a:srgbClr val="FF0000"/>
                </a:solidFill>
              </a:rPr>
              <a:t>New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Have People Contact You On A Daily Basis Wanting To Know About Your Opportunity…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Work With People Who Want To Build Online In The Same Way Equals Quicker Growth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Build A Global Business With No Geographical 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7206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The Experiment…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852246"/>
            <a:ext cx="104921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LOTS Of Wasted Time…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Two Attempts Without Achieving Success…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Made A Financial Loss On Both </a:t>
            </a:r>
            <a:r>
              <a:rPr lang="en-GB" sz="3200" dirty="0" err="1"/>
              <a:t>Occassions</a:t>
            </a:r>
            <a:r>
              <a:rPr lang="en-GB" sz="32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Created Our 6 Step Blueprint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The Following Month $16,000 In Sales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Earned A Significant Profit In Only 180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Out Promoted People Who Had Been In The Business Over 5 Years</a:t>
            </a:r>
          </a:p>
        </p:txBody>
      </p:sp>
    </p:spTree>
    <p:extLst>
      <p:ext uri="{BB962C8B-B14F-4D97-AF65-F5344CB8AC3E}">
        <p14:creationId xmlns:p14="http://schemas.microsoft.com/office/powerpoint/2010/main" val="2972479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The Experiment…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852246"/>
            <a:ext cx="104921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LOTS Of Wasted Time…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Two Attempts Without Achieving Success…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Made A Financial Loss On Both </a:t>
            </a:r>
            <a:r>
              <a:rPr lang="en-GB" sz="3200" dirty="0" err="1"/>
              <a:t>Occassions</a:t>
            </a:r>
            <a:r>
              <a:rPr lang="en-GB" sz="3200" dirty="0"/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Created Our 6 Step Blueprint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The Following Month $16,000 In Sales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Earned A Significant Profit In Only 180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Out Promoted People Who Had Been In The Business Over 5 Years</a:t>
            </a:r>
          </a:p>
        </p:txBody>
      </p:sp>
    </p:spTree>
    <p:extLst>
      <p:ext uri="{BB962C8B-B14F-4D97-AF65-F5344CB8AC3E}">
        <p14:creationId xmlns:p14="http://schemas.microsoft.com/office/powerpoint/2010/main" val="4293916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How Many Hours Do You Need?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852246"/>
            <a:ext cx="104921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Building a Traditional MLM Business</a:t>
            </a:r>
          </a:p>
          <a:p>
            <a:pPr marL="457200" indent="-457200">
              <a:buFontTx/>
              <a:buChar char="-"/>
            </a:pPr>
            <a:r>
              <a:rPr lang="en-GB" sz="3200" dirty="0"/>
              <a:t>2 Hour Coffee Date…</a:t>
            </a:r>
          </a:p>
          <a:p>
            <a:pPr marL="457200" indent="-457200">
              <a:buFontTx/>
              <a:buChar char="-"/>
            </a:pPr>
            <a:r>
              <a:rPr lang="en-GB" sz="3200" dirty="0"/>
              <a:t>Prospecting Time 2 Hours A Day…</a:t>
            </a:r>
          </a:p>
          <a:p>
            <a:pPr marL="457200" indent="-457200">
              <a:buFontTx/>
              <a:buChar char="-"/>
            </a:pPr>
            <a:r>
              <a:rPr lang="en-GB" sz="3200" dirty="0"/>
              <a:t>30 One To Ones A Month</a:t>
            </a:r>
          </a:p>
          <a:p>
            <a:pPr marL="457200" indent="-457200">
              <a:buFontTx/>
              <a:buChar char="-"/>
            </a:pPr>
            <a:r>
              <a:rPr lang="en-GB" sz="3200" dirty="0"/>
              <a:t>120 Hours A Month</a:t>
            </a:r>
          </a:p>
          <a:p>
            <a:pPr marL="457200" indent="-457200">
              <a:buFontTx/>
              <a:buChar char="-"/>
            </a:pPr>
            <a:r>
              <a:rPr lang="en-GB" sz="3200" dirty="0"/>
              <a:t>27 Hours A Week On Top Of Day Job</a:t>
            </a:r>
          </a:p>
          <a:p>
            <a:pPr marL="457200" indent="-457200">
              <a:buFontTx/>
              <a:buChar char="-"/>
            </a:pPr>
            <a:endParaRPr lang="en-GB" sz="3200" dirty="0"/>
          </a:p>
          <a:p>
            <a:pPr marL="457200" indent="-457200">
              <a:buFontTx/>
              <a:buChar char="-"/>
            </a:pP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6550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How Many Hours Do You Need?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852246"/>
            <a:ext cx="104921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Building A Network Marketing Business Online</a:t>
            </a:r>
          </a:p>
          <a:p>
            <a:r>
              <a:rPr lang="en-GB" sz="3200" dirty="0"/>
              <a:t>- One Hour A Day Without Having To Leave Your Home</a:t>
            </a:r>
          </a:p>
          <a:p>
            <a:pPr marL="457200" indent="-457200">
              <a:buFontTx/>
              <a:buChar char="-"/>
            </a:pPr>
            <a:endParaRPr lang="en-GB" sz="3200" dirty="0"/>
          </a:p>
          <a:p>
            <a:pPr marL="457200" indent="-457200">
              <a:buFontTx/>
              <a:buChar char="-"/>
            </a:pP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307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/>
              <a:t>If You Stay Until The End…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5206490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What You’re </a:t>
            </a:r>
            <a:r>
              <a:rPr lang="en-GB" sz="6000" b="1" dirty="0" err="1"/>
              <a:t>Gonna</a:t>
            </a:r>
            <a:r>
              <a:rPr lang="en-GB" sz="6000" b="1" dirty="0"/>
              <a:t> Get…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852246"/>
            <a:ext cx="1049215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#1 How To Find Prospects </a:t>
            </a:r>
            <a:r>
              <a:rPr lang="en-GB" sz="22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200" dirty="0"/>
              <a:t>#2 How To Connect With Your Audience </a:t>
            </a:r>
            <a:r>
              <a:rPr lang="en-GB" sz="22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200" dirty="0"/>
              <a:t>#3 How To Introduce The Business So You Prospects Say ‘Yes’ </a:t>
            </a:r>
            <a:r>
              <a:rPr lang="en-GB" sz="22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200" dirty="0"/>
              <a:t>#4 How To Emotionally Connect With Your Prospects </a:t>
            </a:r>
            <a:r>
              <a:rPr lang="en-GB" sz="22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200" dirty="0"/>
              <a:t>#5 How To Explain How This Business Works So Your Prospects Understand </a:t>
            </a:r>
            <a:r>
              <a:rPr lang="en-GB" sz="22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200" dirty="0"/>
              <a:t>#6 How To Get Your Prospects To Join And Build Huge Organisations </a:t>
            </a:r>
            <a:r>
              <a:rPr lang="en-GB" sz="2200" dirty="0">
                <a:solidFill>
                  <a:srgbClr val="FF0000"/>
                </a:solidFill>
              </a:rPr>
              <a:t>(£297 Value)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pPr algn="ctr"/>
            <a:r>
              <a:rPr lang="en-GB" sz="7200" b="1" u="sng" dirty="0">
                <a:solidFill>
                  <a:srgbClr val="FF0000"/>
                </a:solidFill>
              </a:rPr>
              <a:t>Total Value: £1266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44510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u="sng" dirty="0"/>
              <a:t>Bonus #1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1113693" y="1863970"/>
            <a:ext cx="104921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How To Use Social Media In 2017... </a:t>
            </a:r>
          </a:p>
          <a:p>
            <a:pPr algn="ctr"/>
            <a:r>
              <a:rPr lang="en-GB" sz="8000" dirty="0">
                <a:solidFill>
                  <a:srgbClr val="FF0000"/>
                </a:solidFill>
              </a:rPr>
              <a:t>(£399 Value)</a:t>
            </a:r>
          </a:p>
          <a:p>
            <a:pPr algn="ctr"/>
            <a:endParaRPr lang="en-GB" sz="8000" dirty="0">
              <a:solidFill>
                <a:srgbClr val="FF0000"/>
              </a:solidFill>
            </a:endParaRPr>
          </a:p>
          <a:p>
            <a:pPr algn="ctr"/>
            <a:r>
              <a:rPr lang="en-GB" sz="4400" dirty="0">
                <a:solidFill>
                  <a:srgbClr val="00B050"/>
                </a:solidFill>
              </a:rPr>
              <a:t>NOTE: This Bonus For </a:t>
            </a:r>
            <a:r>
              <a:rPr lang="en-GB" sz="4400" u="sng" dirty="0">
                <a:solidFill>
                  <a:srgbClr val="00B050"/>
                </a:solidFill>
              </a:rPr>
              <a:t>First 30 People </a:t>
            </a:r>
            <a:r>
              <a:rPr lang="en-GB" sz="4400" dirty="0">
                <a:solidFill>
                  <a:srgbClr val="00B050"/>
                </a:solidFill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4174811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u="sng" dirty="0"/>
              <a:t>Bonus #2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1090247" y="1711569"/>
            <a:ext cx="104921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How To Use </a:t>
            </a:r>
            <a:r>
              <a:rPr lang="en-GB" sz="3600" dirty="0" err="1"/>
              <a:t>Use</a:t>
            </a:r>
            <a:r>
              <a:rPr lang="en-GB" sz="3600" dirty="0"/>
              <a:t> Facebook Groups To Launch Your Downline’s Business Online And To Sell Products Without Samples Or Trial Kits</a:t>
            </a:r>
          </a:p>
          <a:p>
            <a:pPr algn="ctr"/>
            <a:r>
              <a:rPr lang="en-GB" sz="8000" dirty="0">
                <a:solidFill>
                  <a:srgbClr val="FF0000"/>
                </a:solidFill>
              </a:rPr>
              <a:t>(£399 Value)</a:t>
            </a:r>
          </a:p>
          <a:p>
            <a:pPr algn="ctr"/>
            <a:endParaRPr lang="en-GB" sz="3200" dirty="0">
              <a:solidFill>
                <a:srgbClr val="FF0000"/>
              </a:solidFill>
            </a:endParaRPr>
          </a:p>
          <a:p>
            <a:pPr algn="ctr"/>
            <a:r>
              <a:rPr lang="en-GB" sz="4400" dirty="0">
                <a:solidFill>
                  <a:srgbClr val="00B050"/>
                </a:solidFill>
              </a:rPr>
              <a:t>NOTE: This Bonus For </a:t>
            </a:r>
            <a:r>
              <a:rPr lang="en-GB" sz="4400" u="sng" dirty="0">
                <a:solidFill>
                  <a:srgbClr val="00B050"/>
                </a:solidFill>
              </a:rPr>
              <a:t>First 20 People </a:t>
            </a:r>
            <a:r>
              <a:rPr lang="en-GB" sz="4400" dirty="0">
                <a:solidFill>
                  <a:srgbClr val="00B050"/>
                </a:solidFill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1631875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What You’re </a:t>
            </a:r>
            <a:r>
              <a:rPr lang="en-GB" sz="6000" b="1" dirty="0" err="1"/>
              <a:t>Gonna</a:t>
            </a:r>
            <a:r>
              <a:rPr lang="en-GB" sz="6000" b="1" dirty="0"/>
              <a:t> Get…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711569"/>
            <a:ext cx="1049215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#1 How To Find Prospects </a:t>
            </a:r>
            <a:r>
              <a:rPr lang="en-GB" sz="22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200" dirty="0"/>
              <a:t>#2 How To Connect With Your Audience </a:t>
            </a:r>
            <a:r>
              <a:rPr lang="en-GB" sz="22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200" dirty="0"/>
              <a:t>#3 How To Introduce The Business So You Prospects Say ‘Yes’ </a:t>
            </a:r>
            <a:r>
              <a:rPr lang="en-GB" sz="22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200" dirty="0"/>
              <a:t>#4 How To Emotionally Connect With Your Prospects </a:t>
            </a:r>
            <a:r>
              <a:rPr lang="en-GB" sz="22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200" dirty="0"/>
              <a:t>#5 How To Explain How This Business Works So Your Prospects Understand </a:t>
            </a:r>
            <a:r>
              <a:rPr lang="en-GB" sz="22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200" dirty="0"/>
              <a:t>#6 How To Get Your Prospects To Join And Build Huge Organisations </a:t>
            </a:r>
            <a:r>
              <a:rPr lang="en-GB" sz="22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200" dirty="0"/>
              <a:t>#7 How To Use Social Media In 2017... </a:t>
            </a:r>
            <a:r>
              <a:rPr lang="en-GB" sz="2200" dirty="0">
                <a:solidFill>
                  <a:srgbClr val="FF0000"/>
                </a:solidFill>
              </a:rPr>
              <a:t>(£399 Value)</a:t>
            </a:r>
          </a:p>
          <a:p>
            <a:r>
              <a:rPr lang="en-GB" sz="2200" dirty="0"/>
              <a:t>#8 How To Use </a:t>
            </a:r>
            <a:r>
              <a:rPr lang="en-GB" sz="2200" dirty="0" err="1"/>
              <a:t>Use</a:t>
            </a:r>
            <a:r>
              <a:rPr lang="en-GB" sz="2200" dirty="0"/>
              <a:t> Facebook Groups To Launch Your Downline’s Business Online And To Sell Products Without Samples Or Trial Kits </a:t>
            </a:r>
            <a:r>
              <a:rPr lang="en-GB" sz="2200" dirty="0">
                <a:solidFill>
                  <a:srgbClr val="FF0000"/>
                </a:solidFill>
              </a:rPr>
              <a:t>(£399 Value)</a:t>
            </a:r>
          </a:p>
          <a:p>
            <a:r>
              <a:rPr lang="en-GB" sz="7200" b="1" u="sng" dirty="0">
                <a:solidFill>
                  <a:srgbClr val="FF0000"/>
                </a:solidFill>
              </a:rPr>
              <a:t>Total Value: £2064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999820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Now </a:t>
            </a:r>
            <a:r>
              <a:rPr lang="en-GB" sz="6000" b="1" u="sng" dirty="0"/>
              <a:t>YOU</a:t>
            </a:r>
            <a:r>
              <a:rPr lang="en-GB" sz="6000" b="1" dirty="0"/>
              <a:t> Have Two Choices…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711569"/>
            <a:ext cx="104921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First Option </a:t>
            </a:r>
            <a:r>
              <a:rPr lang="en-GB" sz="4000" dirty="0"/>
              <a:t>– Do Nothing And NOT Take This Leap Of Faith (Which is 100% Risk Free)</a:t>
            </a:r>
          </a:p>
          <a:p>
            <a:endParaRPr lang="en-GB" sz="4000" dirty="0"/>
          </a:p>
          <a:p>
            <a:r>
              <a:rPr lang="en-GB" sz="4000" dirty="0">
                <a:solidFill>
                  <a:srgbClr val="FF0000"/>
                </a:solidFill>
              </a:rPr>
              <a:t>Second Option </a:t>
            </a:r>
            <a:r>
              <a:rPr lang="en-GB" sz="4000" dirty="0"/>
              <a:t>– Pay This Small Investment Today (Compared To All The Value You Will Get In Return And Just Give It A Shot!)</a:t>
            </a:r>
          </a:p>
        </p:txBody>
      </p:sp>
    </p:spTree>
    <p:extLst>
      <p:ext uri="{BB962C8B-B14F-4D97-AF65-F5344CB8AC3E}">
        <p14:creationId xmlns:p14="http://schemas.microsoft.com/office/powerpoint/2010/main" val="4194835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My CRAZY Guarantee…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79232" y="1629507"/>
            <a:ext cx="104921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/>
              <a:t>Social Media Engagement</a:t>
            </a:r>
            <a:r>
              <a:rPr lang="en-GB" sz="4000" dirty="0"/>
              <a:t> (If You Can’t Get More Engagement On Your Social Media In 2 Weeks And Can Provide Evidence That You Have Implemented Our Strategies I Will Pay You A Refund Plus 100% Extra</a:t>
            </a:r>
            <a:endParaRPr lang="en-GB" sz="4000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8DDD56-CC23-4C46-90D3-46296399DF45}"/>
              </a:ext>
            </a:extLst>
          </p:cNvPr>
          <p:cNvSpPr txBox="1"/>
          <p:nvPr/>
        </p:nvSpPr>
        <p:spPr>
          <a:xfrm>
            <a:off x="855785" y="5228492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Get Started Now: </a:t>
            </a:r>
            <a:r>
              <a:rPr lang="en-GB" sz="2800" u="sng" dirty="0">
                <a:solidFill>
                  <a:srgbClr val="00B0F0"/>
                </a:solidFill>
              </a:rPr>
              <a:t>https://app.moonclerk.com/pay/k859esoi6bs</a:t>
            </a:r>
          </a:p>
        </p:txBody>
      </p:sp>
    </p:spTree>
    <p:extLst>
      <p:ext uri="{BB962C8B-B14F-4D97-AF65-F5344CB8AC3E}">
        <p14:creationId xmlns:p14="http://schemas.microsoft.com/office/powerpoint/2010/main" val="3201260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/>
              <a:t>Password For Video Link Is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50012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85" y="633046"/>
            <a:ext cx="10515600" cy="107852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/>
              <a:t>What You’re </a:t>
            </a:r>
            <a:r>
              <a:rPr lang="en-GB" sz="6000" b="1" dirty="0" err="1"/>
              <a:t>Gonna</a:t>
            </a:r>
            <a:r>
              <a:rPr lang="en-GB" sz="6000" b="1" dirty="0"/>
              <a:t> Get…</a:t>
            </a:r>
            <a:endParaRPr lang="en-GB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AD3F7-D95D-4ED4-B256-ECB66F97F74A}"/>
              </a:ext>
            </a:extLst>
          </p:cNvPr>
          <p:cNvSpPr txBox="1"/>
          <p:nvPr/>
        </p:nvSpPr>
        <p:spPr>
          <a:xfrm>
            <a:off x="855785" y="1711569"/>
            <a:ext cx="1049215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#1 How To Find Prospects </a:t>
            </a:r>
            <a:r>
              <a:rPr lang="en-GB" sz="20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000" dirty="0"/>
              <a:t>#2 How To Connect With Your Audience </a:t>
            </a:r>
            <a:r>
              <a:rPr lang="en-GB" sz="20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000" dirty="0"/>
              <a:t>#3 How To Introduce The Business So You Prospects Say ‘Yes’ </a:t>
            </a:r>
            <a:r>
              <a:rPr lang="en-GB" sz="20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000" dirty="0"/>
              <a:t>#4 How To Emotionally Connect With Your Prospects </a:t>
            </a:r>
            <a:r>
              <a:rPr lang="en-GB" sz="2000" dirty="0">
                <a:solidFill>
                  <a:srgbClr val="FF0000"/>
                </a:solidFill>
              </a:rPr>
              <a:t>(£125 Value)</a:t>
            </a:r>
          </a:p>
          <a:p>
            <a:r>
              <a:rPr lang="en-GB" sz="2000" dirty="0"/>
              <a:t>#5 How To Explain How This Business Works So Your Prospects Understand </a:t>
            </a:r>
            <a:r>
              <a:rPr lang="en-GB" sz="20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000" dirty="0"/>
              <a:t>#6 How To Get Your Prospects To Join And Build Huge Organisations </a:t>
            </a:r>
            <a:r>
              <a:rPr lang="en-GB" sz="2000" dirty="0">
                <a:solidFill>
                  <a:srgbClr val="FF0000"/>
                </a:solidFill>
              </a:rPr>
              <a:t>(£297 Value)</a:t>
            </a:r>
          </a:p>
          <a:p>
            <a:r>
              <a:rPr lang="en-GB" sz="2000" dirty="0"/>
              <a:t>#7 How To Use Social Media In 2017... </a:t>
            </a:r>
            <a:r>
              <a:rPr lang="en-GB" sz="2000" dirty="0">
                <a:solidFill>
                  <a:srgbClr val="FF0000"/>
                </a:solidFill>
              </a:rPr>
              <a:t>(£399 Value)</a:t>
            </a:r>
          </a:p>
          <a:p>
            <a:r>
              <a:rPr lang="en-GB" sz="2000" dirty="0"/>
              <a:t>#8 How To Use </a:t>
            </a:r>
            <a:r>
              <a:rPr lang="en-GB" sz="2000" dirty="0" err="1"/>
              <a:t>Use</a:t>
            </a:r>
            <a:r>
              <a:rPr lang="en-GB" sz="2000" dirty="0"/>
              <a:t> Facebook Groups To Launch Your Downline’s Business Online And To Sell Products Without Samples Or Trial Kits </a:t>
            </a:r>
            <a:r>
              <a:rPr lang="en-GB" sz="2000" dirty="0">
                <a:solidFill>
                  <a:srgbClr val="FF0000"/>
                </a:solidFill>
              </a:rPr>
              <a:t>(£399 Value)</a:t>
            </a:r>
          </a:p>
          <a:p>
            <a:r>
              <a:rPr lang="en-GB" sz="2000" dirty="0"/>
              <a:t>#9 15 Minute Turbo Call With Danny </a:t>
            </a:r>
            <a:r>
              <a:rPr lang="en-GB" sz="2000" dirty="0">
                <a:solidFill>
                  <a:srgbClr val="FF0000"/>
                </a:solidFill>
              </a:rPr>
              <a:t>(£59 Value)</a:t>
            </a:r>
          </a:p>
          <a:p>
            <a:r>
              <a:rPr lang="en-GB" sz="2000" dirty="0"/>
              <a:t>#10 Access To All Recordings From The Free Life</a:t>
            </a:r>
          </a:p>
          <a:p>
            <a:pPr algn="ctr"/>
            <a:r>
              <a:rPr lang="en-GB" sz="7200" b="1" u="sng" dirty="0">
                <a:solidFill>
                  <a:srgbClr val="FF0000"/>
                </a:solidFill>
              </a:rPr>
              <a:t>Total Value: £2123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303818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9171" y="1735015"/>
            <a:ext cx="6107722" cy="4572000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Get Started NOW For Just</a:t>
            </a:r>
            <a:br>
              <a:rPr lang="en-GB" sz="6000" b="1" dirty="0"/>
            </a:br>
            <a:br>
              <a:rPr lang="en-GB" sz="6000" b="1" dirty="0"/>
            </a:br>
            <a:r>
              <a:rPr lang="en-GB" sz="8800" b="1" u="sng" dirty="0">
                <a:solidFill>
                  <a:schemeClr val="accent6"/>
                </a:solidFill>
              </a:rPr>
              <a:t>£95 A Month</a:t>
            </a:r>
            <a:br>
              <a:rPr lang="en-GB" sz="8800" b="1" u="sng" dirty="0">
                <a:solidFill>
                  <a:schemeClr val="accent6"/>
                </a:solidFill>
              </a:rPr>
            </a:br>
            <a:br>
              <a:rPr lang="en-GB" sz="8800" b="1" u="sng" dirty="0">
                <a:solidFill>
                  <a:schemeClr val="accent6"/>
                </a:solidFill>
              </a:rPr>
            </a:br>
            <a:r>
              <a:rPr lang="en-GB" sz="2400" b="1" dirty="0"/>
              <a:t>Click The Button Below or </a:t>
            </a:r>
            <a:r>
              <a:rPr lang="en-GB" sz="2400" b="1" dirty="0" err="1"/>
              <a:t>SignUp</a:t>
            </a:r>
            <a:r>
              <a:rPr lang="en-GB" sz="2400" b="1" dirty="0"/>
              <a:t> Here:</a:t>
            </a:r>
            <a:r>
              <a:rPr lang="en-GB" sz="2400" dirty="0"/>
              <a:t> </a:t>
            </a:r>
            <a:r>
              <a:rPr lang="en-GB" sz="2400" u="sng" dirty="0">
                <a:solidFill>
                  <a:srgbClr val="00B0F0"/>
                </a:solidFill>
              </a:rPr>
              <a:t>https://app.moonclerk.com/pay/k859esoi6bs</a:t>
            </a:r>
            <a:br>
              <a:rPr lang="en-GB" sz="8800" u="sng" dirty="0">
                <a:solidFill>
                  <a:srgbClr val="00B0F0"/>
                </a:solidFill>
              </a:rPr>
            </a:br>
            <a:endParaRPr lang="en-GB" sz="8800" u="sng" dirty="0">
              <a:solidFill>
                <a:schemeClr val="accent6"/>
              </a:solidFill>
            </a:endParaRPr>
          </a:p>
        </p:txBody>
      </p:sp>
      <p:pic>
        <p:nvPicPr>
          <p:cNvPr id="5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E6F60DE4-ACC6-47BC-ACE4-458879ABE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23" y="1211212"/>
            <a:ext cx="4604972" cy="460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5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/>
              <a:t>My Goal…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82245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7200" b="1" dirty="0"/>
              <a:t>What Makes This Different?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76000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504092"/>
            <a:ext cx="10515600" cy="1441939"/>
          </a:xfrm>
        </p:spPr>
        <p:txBody>
          <a:bodyPr>
            <a:normAutofit fontScale="90000"/>
          </a:bodyPr>
          <a:lstStyle/>
          <a:p>
            <a:br>
              <a:rPr lang="en-GB" sz="7200" b="1" dirty="0"/>
            </a:br>
            <a:endParaRPr lang="en-GB" sz="7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D7116C-3C60-4268-AAB1-2A9FF8D6FF6B}"/>
              </a:ext>
            </a:extLst>
          </p:cNvPr>
          <p:cNvSpPr txBox="1"/>
          <p:nvPr/>
        </p:nvSpPr>
        <p:spPr>
          <a:xfrm>
            <a:off x="6840993" y="1545921"/>
            <a:ext cx="43727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Dan &amp; Liz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KING &amp; QUEEN of Network Marketing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20 years in Direct Sales and Network Marketing between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Created 3 businesses form scratch to 6 figure income using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Earned Mercedes Benz with Arbonne International in 16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Grew business in MLM from $3000 to $54,000 in less than 180 days completely online</a:t>
            </a:r>
            <a:endParaRPr lang="en-GB" sz="2000" dirty="0"/>
          </a:p>
        </p:txBody>
      </p:sp>
      <p:pic>
        <p:nvPicPr>
          <p:cNvPr id="9" name="Picture 8" descr="A picture containing outdoor, car, person, sky&#10;&#10;Description generated with very high confidence">
            <a:extLst>
              <a:ext uri="{FF2B5EF4-FFF2-40B4-BE49-F238E27FC236}">
                <a16:creationId xmlns:a16="http://schemas.microsoft.com/office/drawing/2014/main" id="{787907F9-5097-4834-BE3E-BA1C26718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488" y="1311978"/>
            <a:ext cx="3264460" cy="468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8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/>
              <a:t>Done A Lot Of Things</a:t>
            </a:r>
            <a:br>
              <a:rPr lang="en-GB" sz="7200" b="1" dirty="0"/>
            </a:br>
            <a:r>
              <a:rPr lang="en-GB" sz="10700" b="1" u="sng" dirty="0">
                <a:solidFill>
                  <a:srgbClr val="FF0000"/>
                </a:solidFill>
              </a:rPr>
              <a:t>WRONG</a:t>
            </a:r>
            <a:r>
              <a:rPr lang="en-GB" sz="7200" b="1" dirty="0"/>
              <a:t>…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54765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84" y="6051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/>
              <a:t>After Doing This For 8+ Years…</a:t>
            </a:r>
            <a:endParaRPr lang="en-GB" sz="7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470998-3456-4758-9B4A-FA64C70762F7}"/>
              </a:ext>
            </a:extLst>
          </p:cNvPr>
          <p:cNvSpPr txBox="1"/>
          <p:nvPr/>
        </p:nvSpPr>
        <p:spPr>
          <a:xfrm>
            <a:off x="931984" y="1930722"/>
            <a:ext cx="53515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Got Really Good On Social Media And How To Use Effectively To Market Myself And Grow My Personal Brand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Learned How To Become More Influential Online As An Authority Figure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To Connect With Prospects And Turn Them In To Raving Fans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To Create Effective Curiosity In Your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To Apply Logical Thinking So Your Prospects Understand The 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To Follow Up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To Use Facebook Groups To Sell MLM Products Without The Need For Parties And One To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More Feeling Like An Annoying </a:t>
            </a:r>
            <a:r>
              <a:rPr lang="en-GB" dirty="0" err="1"/>
              <a:t>Spammy</a:t>
            </a:r>
            <a:r>
              <a:rPr lang="en-GB" dirty="0"/>
              <a:t> Dick</a:t>
            </a:r>
          </a:p>
        </p:txBody>
      </p:sp>
      <p:pic>
        <p:nvPicPr>
          <p:cNvPr id="5" name="Picture 4" descr="A picture containing person, man, wall, indoor&#10;&#10;Description generated with very high confidence">
            <a:extLst>
              <a:ext uri="{FF2B5EF4-FFF2-40B4-BE49-F238E27FC236}">
                <a16:creationId xmlns:a16="http://schemas.microsoft.com/office/drawing/2014/main" id="{26AADFE4-8BF3-470A-BE69-F71A873CC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683" y="2026933"/>
            <a:ext cx="4075787" cy="377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77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07F0-943D-4BE8-A8EF-3EC727EE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031" y="24049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/>
              <a:t>I Discovered This The HARD Way</a:t>
            </a:r>
            <a:br>
              <a:rPr lang="en-GB" sz="7200" b="1" dirty="0"/>
            </a:br>
            <a:r>
              <a:rPr lang="en-GB" sz="5300" b="1" dirty="0"/>
              <a:t>(You Get To Cheat And Get The Easy Way)</a:t>
            </a:r>
            <a:endParaRPr lang="en-GB" sz="5300" dirty="0"/>
          </a:p>
        </p:txBody>
      </p:sp>
    </p:spTree>
    <p:extLst>
      <p:ext uri="{BB962C8B-B14F-4D97-AF65-F5344CB8AC3E}">
        <p14:creationId xmlns:p14="http://schemas.microsoft.com/office/powerpoint/2010/main" val="93650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1414</Words>
  <Application>Microsoft Office PowerPoint</Application>
  <PresentationFormat>Widescreen</PresentationFormat>
  <Paragraphs>151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“How To Create The Perfect “Business Presentation”  Without Having To Sound Like A Robot Who’s Joined A Cult”</vt:lpstr>
      <vt:lpstr>“How to Build a  “Network Marketing Business” online WithOUT having to ever host a Product Party or Meet Someone for Coffee EVER Again.</vt:lpstr>
      <vt:lpstr>If You Stay Until The End…</vt:lpstr>
      <vt:lpstr>My Goal…</vt:lpstr>
      <vt:lpstr>What Makes This Different?</vt:lpstr>
      <vt:lpstr> </vt:lpstr>
      <vt:lpstr>Done A Lot Of Things WRONG…</vt:lpstr>
      <vt:lpstr>After Doing This For 8+ Years…</vt:lpstr>
      <vt:lpstr>I Discovered This The HARD Way (You Get To Cheat And Get The Easy Way)</vt:lpstr>
      <vt:lpstr>The Hard Way…</vt:lpstr>
      <vt:lpstr>Want The Easy Way That Does NOT Require YOU To EVER Host A Party Or Meet Someone For Coffee Again… ?</vt:lpstr>
      <vt:lpstr>In Our First 60 Days We Have 67 People Who Have Joined The VIP Life… (Using The Exact Same Principles We Teach Here…) </vt:lpstr>
      <vt:lpstr>PowerPoint Presentation</vt:lpstr>
      <vt:lpstr>RESULTS ARE NOT TYPICAL…  I will walk you through specific promotions and systems that are earning huge recruitment growths right now. My results are certainly not typical &amp; the average person who attends any trainings gets zero results. HOWEVER, I’m happy to show you exactly what is working for me – FREE. This is NOT for “get rich quick” people or amateurs.</vt:lpstr>
      <vt:lpstr>The 3 Secrets…  Secret #1 – I Can Speak To More People In One Day To Join My MLM Opportunity Then I Can In A Month The Traditional Way… Secret #2 – You Don’t Have To Buy Loads of Products For Parties So Your Clients Have Chance To Try It All Secret #3 – I Only Need A LITTLE Engagement On My Social Media To MAKE This Work (About 100-150 Likes And Comments Per Month)</vt:lpstr>
      <vt:lpstr>Secret #1 – I Can Speak To More People In One Day To Join My MLM Opportunity Then I Can In A Month The Traditional Way…</vt:lpstr>
      <vt:lpstr>MLM Secrets: Secret #1</vt:lpstr>
      <vt:lpstr>MLM Secrets: Secret #1</vt:lpstr>
      <vt:lpstr>Secret #2 – You Don’t Have To Buy Loads of Products For Parties So Your Clients Have Chance To Try It All</vt:lpstr>
      <vt:lpstr>MLM Secrets: Secret #2</vt:lpstr>
      <vt:lpstr>MLM Secrets: Secret #2</vt:lpstr>
      <vt:lpstr>Secret #3 – I Only Need A LITTLE Engagement On My Social Media To MAKE This Work (About 100-150 Likes And Comments Per Month)</vt:lpstr>
      <vt:lpstr>MLM Secrets: Secret #3</vt:lpstr>
      <vt:lpstr>MLM Secrets: Secret #3</vt:lpstr>
      <vt:lpstr>The Experiment…</vt:lpstr>
      <vt:lpstr>The Experiment…</vt:lpstr>
      <vt:lpstr>The Experiment…</vt:lpstr>
      <vt:lpstr>How Many Hours Do You Need?</vt:lpstr>
      <vt:lpstr>How Many Hours Do You Need?</vt:lpstr>
      <vt:lpstr>What You’re Gonna Get…</vt:lpstr>
      <vt:lpstr>Bonus #1</vt:lpstr>
      <vt:lpstr>Bonus #2</vt:lpstr>
      <vt:lpstr>What You’re Gonna Get…</vt:lpstr>
      <vt:lpstr>Now YOU Have Two Choices…</vt:lpstr>
      <vt:lpstr>My CRAZY Guarantee…</vt:lpstr>
      <vt:lpstr>Password For Video Link Is</vt:lpstr>
      <vt:lpstr>What You’re Gonna Get…</vt:lpstr>
      <vt:lpstr>Get Started NOW For Just  £95 A Month  Click The Button Below or SignUp Here: https://app.moonclerk.com/pay/k859esoi6bs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to Build a  “Network Marketing Business” online WithOUT having to ever host a Product Party or Meet Someone for Coffee EVER Again.</dc:title>
  <dc:creator>Danny</dc:creator>
  <cp:lastModifiedBy>Danny</cp:lastModifiedBy>
  <cp:revision>21</cp:revision>
  <dcterms:created xsi:type="dcterms:W3CDTF">2017-06-05T11:53:04Z</dcterms:created>
  <dcterms:modified xsi:type="dcterms:W3CDTF">2017-06-05T20:57:07Z</dcterms:modified>
</cp:coreProperties>
</file>